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5" autoAdjust="0"/>
    <p:restoredTop sz="86405" autoAdjust="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04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B31E8-F692-4647-A658-9EF646B6FA8A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36F2E-BC2E-4BF5-A21F-F32899CC0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066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43037-5488-448A-B653-BB62DB6FFD49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9C858-2CF1-41D9-B143-628172C1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39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9C858-2CF1-41D9-B143-628172C1FEB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94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9C858-2CF1-41D9-B143-628172C1FEB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0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Администратор\Рабочий стол\slide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712968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Непоседы - Мама - первое слово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0392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1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059">
        <p14:reveal/>
      </p:transition>
    </mc:Choice>
    <mc:Fallback>
      <p:transition spd="slow" advTm="60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Администратор\Рабочий стол\slide_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914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901">
        <p14:reveal/>
      </p:transition>
    </mc:Choice>
    <mc:Fallback>
      <p:transition spd="slow" advTm="590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Администратор\Рабочий стол\slide_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81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088">
        <p14:reveal/>
      </p:transition>
    </mc:Choice>
    <mc:Fallback>
      <p:transition spd="slow" advTm="608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Администратор\Рабочий стол\slide_4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6803"/>
            <a:ext cx="8784976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Ольга Ивановна\IMG_0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/>
          <a:stretch/>
        </p:blipFill>
        <p:spPr bwMode="auto">
          <a:xfrm>
            <a:off x="251520" y="278836"/>
            <a:ext cx="4007587" cy="510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138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6085">
        <p14:reveal/>
      </p:transition>
    </mc:Choice>
    <mc:Fallback>
      <p:transition spd="slow" advTm="160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Documents and Settings\Администратор\Рабочий стол\slide_5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Ольга Ивановна\IMG_00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6" t="20372" r="12572" b="6398"/>
          <a:stretch/>
        </p:blipFill>
        <p:spPr bwMode="auto">
          <a:xfrm>
            <a:off x="323528" y="260649"/>
            <a:ext cx="187220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Ольга Ивановна\IMG_000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8" t="20676" r="24359" b="13098"/>
          <a:stretch/>
        </p:blipFill>
        <p:spPr bwMode="auto">
          <a:xfrm>
            <a:off x="6229036" y="260650"/>
            <a:ext cx="237541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28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754">
        <p14:reveal/>
      </p:transition>
    </mc:Choice>
    <mc:Fallback>
      <p:transition spd="slow" advTm="157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Documents and Settings\Администратор\Рабочий стол\slide_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6" y="188640"/>
            <a:ext cx="9036495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Ольга Ивановна\IMG_000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2" t="9198" r="25910"/>
          <a:stretch/>
        </p:blipFill>
        <p:spPr bwMode="auto">
          <a:xfrm>
            <a:off x="5218824" y="604721"/>
            <a:ext cx="3385624" cy="505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320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6270">
        <p14:reveal/>
      </p:transition>
    </mc:Choice>
    <mc:Fallback>
      <p:transition spd="slow" advTm="162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Documents and Settings\Администратор\Рабочий стол\slide_7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Ольга Ивановна\IMG_00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6" t="28102" r="45733" b="20140"/>
          <a:stretch/>
        </p:blipFill>
        <p:spPr bwMode="auto">
          <a:xfrm>
            <a:off x="395537" y="2708920"/>
            <a:ext cx="2664295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:\Ольга Ивановна\IMG_00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18" r="45822" b="10663"/>
          <a:stretch/>
        </p:blipFill>
        <p:spPr bwMode="auto">
          <a:xfrm>
            <a:off x="5004048" y="2708920"/>
            <a:ext cx="38884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443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844">
        <p14:reveal/>
      </p:transition>
    </mc:Choice>
    <mc:Fallback>
      <p:transition spd="slow" advTm="158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6" name="Picture 4" descr="C:\Documents and Settings\Администратор\Рабочий стол\slide_1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E:\Ольга Ивановна\IMG_00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3" t="13217" r="27349" b="16504"/>
          <a:stretch/>
        </p:blipFill>
        <p:spPr bwMode="auto">
          <a:xfrm>
            <a:off x="251520" y="1988840"/>
            <a:ext cx="3024336" cy="470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E:\Ольга Ивановна\IMG_000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7" t="20556" r="13647" b="13501"/>
          <a:stretch/>
        </p:blipFill>
        <p:spPr bwMode="auto">
          <a:xfrm>
            <a:off x="5868144" y="3140967"/>
            <a:ext cx="2736304" cy="335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363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886">
        <p14:reveal/>
      </p:transition>
    </mc:Choice>
    <mc:Fallback>
      <p:transition spd="slow" advTm="158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Documents and Settings\Администратор\Рабочий стол\slide_1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Ольга Ивановна\IMG_00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9" t="4732" r="15877" b="4491"/>
          <a:stretch/>
        </p:blipFill>
        <p:spPr bwMode="auto">
          <a:xfrm>
            <a:off x="899592" y="3140968"/>
            <a:ext cx="295232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E:\Ольга Ивановна\IMG_00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9" t="17748" r="25029" b="11538"/>
          <a:stretch/>
        </p:blipFill>
        <p:spPr bwMode="auto">
          <a:xfrm>
            <a:off x="5436096" y="2204864"/>
            <a:ext cx="2952328" cy="443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950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881">
        <p14:reveal/>
      </p:transition>
    </mc:Choice>
    <mc:Fallback>
      <p:transition spd="slow" advTm="158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Documents and Settings\Администратор\Рабочий стол\slide_1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84976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Ольга Ивановна\IMG_00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3" t="27189" r="22925" b="23750"/>
          <a:stretch/>
        </p:blipFill>
        <p:spPr bwMode="auto">
          <a:xfrm>
            <a:off x="323529" y="199468"/>
            <a:ext cx="3960439" cy="366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:\Ольга Ивановна\IMG_001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6" t="37941" r="37604" b="8560"/>
          <a:stretch/>
        </p:blipFill>
        <p:spPr bwMode="auto">
          <a:xfrm>
            <a:off x="5652120" y="980728"/>
            <a:ext cx="316835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04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6244">
        <p14:reveal/>
      </p:transition>
    </mc:Choice>
    <mc:Fallback>
      <p:transition spd="slow" advTm="162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Documents and Settings\Администратор\Рабочий стол\slide_1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Ольга Ивановна\IMG_000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9" t="28868" r="38268" b="7893"/>
          <a:stretch/>
        </p:blipFill>
        <p:spPr bwMode="auto">
          <a:xfrm>
            <a:off x="395535" y="1268760"/>
            <a:ext cx="331236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E:\Ольга Ивановна\IMG_000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7" t="3879" r="11922" b="50000"/>
          <a:stretch/>
        </p:blipFill>
        <p:spPr bwMode="auto">
          <a:xfrm>
            <a:off x="5724128" y="332656"/>
            <a:ext cx="2952328" cy="32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528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800">
        <p14:reveal/>
      </p:transition>
    </mc:Choice>
    <mc:Fallback>
      <p:transition spd="slow" advTm="158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Documents and Settings\Администратор\Рабочий стол\slide_1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84976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IMG_0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7" t="-33380" r="25016" b="44460"/>
          <a:stretch/>
        </p:blipFill>
        <p:spPr bwMode="auto">
          <a:xfrm>
            <a:off x="106645" y="-2289220"/>
            <a:ext cx="4249331" cy="914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26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55"/>
    </mc:Choice>
    <mc:Fallback>
      <p:transition spd="slow" advTm="1675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Documents and Settings\Администратор\Рабочий стол\slide_15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082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787"/>
    </mc:Choice>
    <mc:Fallback>
      <p:transition spd="slow" advTm="27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</Words>
  <Application>Microsoft Office PowerPoint</Application>
  <PresentationFormat>Экран (4:3)</PresentationFormat>
  <Paragraphs>2</Paragraphs>
  <Slides>13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Ольга</cp:lastModifiedBy>
  <cp:revision>15</cp:revision>
  <dcterms:modified xsi:type="dcterms:W3CDTF">2012-11-21T06:42:20Z</dcterms:modified>
</cp:coreProperties>
</file>